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811" autoAdjust="0"/>
    <p:restoredTop sz="90966" autoAdjust="0"/>
  </p:normalViewPr>
  <p:slideViewPr>
    <p:cSldViewPr>
      <p:cViewPr varScale="1">
        <p:scale>
          <a:sx n="100" d="100"/>
          <a:sy n="100" d="100"/>
        </p:scale>
        <p:origin x="114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725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CBF5E2-13DD-7914-ED81-3F3173C2D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767D03-BF75-E892-4DFF-B08973B8F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0C8DC1-29FD-8DC1-3D34-A1EE402192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DE47C-E5EC-4325-A62D-25A2BB3AA6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9971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EF8207-6D88-54DB-848D-EAA4DA520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BDA037-1071-33B2-7580-C7DAA965B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8BB4E3-46BF-40C0-71EA-C80D48B82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9FC793-6333-4B92-A777-B5AB55576E9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6538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45A20A-EAF9-61DB-A80D-EB22615BE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723F36-94B5-2D37-07B8-F2FBA536D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70C26B-C935-B024-51DD-D7C07D3A8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94AD0-C848-417E-B2F7-A838F1EE5A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3115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CA8FDC-A412-3405-8E0C-C4A95D8896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10B36B-1EFC-E234-4521-D0CB33179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0EA8F1-83C5-4974-E9DA-C10A3006F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06FBEC-3E9E-4213-A243-B69A07DCED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4573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7D6BD4-C3B2-79F0-4F8E-8670224FAE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665C6A-3601-497A-0A6C-17BE33C09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E6DA35-70A0-445D-33CC-550532B461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F5E6E-4678-4875-8681-1EC8A71142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3205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CFD7312-084C-7A3C-AE8C-1291DB582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7B3031D-C794-2F1B-150D-923A9462A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FBDF206-99DA-798F-F4DE-7F0825988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7D92B-B2DF-4B7A-997B-B5D1B9FAB6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8922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63E3016-853C-2B5C-0126-507CE83A0C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3966E31-4CEC-9F16-E6E2-5FD695D96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BCDF429-5337-7965-0B40-8B6A1736D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14752F-5734-41B5-B9E3-85FB6EB4F9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0496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FA7B4ED-386B-C63A-59FE-07D04FD952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BE31D85-7C68-EE56-D670-51CFD010A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80DA47B-59CA-4977-16ED-50F2215B2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87DDF-EB79-4799-A50E-C06085FD0F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52725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5433A27-A16F-9A3F-0390-DA079C012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1814B9B-F98F-0BF2-F717-613B714BA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CAF6CA9-ABFC-B7AF-98DB-8000F4EDD5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6E930A-4569-479E-8A99-6D373D024A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97275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0329E8F-1CE7-4DC6-BC19-4BE68BD74A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01DDD84-B621-0A0A-9977-47AA81ADC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444EDD2-C84D-8216-4D81-822F151CE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9BE21-DC07-4033-916B-CCC24C1384C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1021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8DBF729-4B9B-5FD9-34A5-3F624ED52D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215BE90-02A6-5A0E-26A6-E242212AA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C800260-C505-7FEF-E89A-BD6AEAD47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3E7B4-CEA4-4FF1-9515-CA8B5E324F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9841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28EB7D4-2662-40CA-C336-1F8B0B10F59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0855F81-4A2B-0FB1-0153-CC009D021A7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934692-A5A5-C329-CC66-2B310674F1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F5CC0B-93D5-23DB-263C-79528DD634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0B544E-11DF-F25A-6926-B487ED02EA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6AF7784-035A-47D5-852F-E3B200E616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00DA1DE0-A044-0847-685C-FCCE79DE409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43025" y="2005013"/>
            <a:ext cx="9866313" cy="2847975"/>
          </a:xfrm>
        </p:spPr>
        <p:txBody>
          <a:bodyPr/>
          <a:lstStyle/>
          <a:p>
            <a:pPr marL="296863" indent="-296863"/>
            <a:r>
              <a:rPr lang="en-US" altLang="en-US" sz="2000" dirty="0"/>
              <a:t>Verse 1</a:t>
            </a:r>
          </a:p>
          <a:p>
            <a:pPr marL="296863" indent="-296863"/>
            <a:r>
              <a:rPr lang="en-US" altLang="en-US" sz="4000" dirty="0"/>
              <a:t>Kneeling before thee, Lord, I am praying,</a:t>
            </a:r>
          </a:p>
          <a:p>
            <a:pPr marL="296863" indent="-296863"/>
            <a:r>
              <a:rPr lang="en-US" altLang="en-US" sz="4000" dirty="0"/>
              <a:t>Claiming a closer communion with thee,</a:t>
            </a:r>
          </a:p>
          <a:p>
            <a:pPr marL="296863" indent="-296863"/>
            <a:r>
              <a:rPr lang="en-US" altLang="en-US" sz="4000" dirty="0"/>
              <a:t>Longing to sever from selfish ambition;</a:t>
            </a:r>
          </a:p>
          <a:p>
            <a:pPr marL="296863" indent="-296863"/>
            <a:r>
              <a:rPr lang="en-US" altLang="en-US" sz="4000" dirty="0"/>
              <a:t>Break thou each fetter and set my soul free.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C9F4F319-DF15-2F6B-415A-9C581A80882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00150" y="1484313"/>
            <a:ext cx="9575800" cy="3744912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altLang="en-US"/>
              <a:t>Chorus:</a:t>
            </a:r>
          </a:p>
          <a:p>
            <a:pPr algn="ctr">
              <a:buFontTx/>
              <a:buNone/>
            </a:pPr>
            <a:r>
              <a:rPr lang="en-US" altLang="en-US" sz="4000"/>
              <a:t>Into thy hands, Lord, take me and mould me,</a:t>
            </a:r>
          </a:p>
          <a:p>
            <a:pPr algn="ctr">
              <a:buFontTx/>
              <a:buNone/>
            </a:pPr>
            <a:r>
              <a:rPr lang="en-US" altLang="en-US" sz="4000"/>
              <a:t>E’en as the potter handles the clay;</a:t>
            </a:r>
          </a:p>
          <a:p>
            <a:pPr algn="ctr">
              <a:buFontTx/>
              <a:buNone/>
            </a:pPr>
            <a:r>
              <a:rPr lang="en-US" altLang="en-US" sz="4000"/>
              <a:t>Make me a vessel fit for thy service;</a:t>
            </a:r>
          </a:p>
          <a:p>
            <a:pPr algn="ctr">
              <a:buFontTx/>
              <a:buNone/>
            </a:pPr>
            <a:r>
              <a:rPr lang="en-US" altLang="en-US" sz="4000"/>
              <a:t>Cleanse me and fill me, and use me today.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E6C288B9-5B7F-5319-A623-326BD317886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71588" y="1412875"/>
            <a:ext cx="10009187" cy="360045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altLang="en-US"/>
              <a:t>Verse 2.</a:t>
            </a:r>
          </a:p>
          <a:p>
            <a:pPr algn="ctr">
              <a:buFontTx/>
              <a:buNone/>
            </a:pPr>
            <a:r>
              <a:rPr lang="en-US" altLang="en-US" sz="4000"/>
              <a:t>Fruitless has been the way of my choosing;</a:t>
            </a:r>
          </a:p>
          <a:p>
            <a:pPr algn="ctr">
              <a:buFontTx/>
              <a:buNone/>
            </a:pPr>
            <a:r>
              <a:rPr lang="en-US" altLang="en-US" sz="4000"/>
              <a:t>Now I am leaving the future with thee;</a:t>
            </a:r>
          </a:p>
          <a:p>
            <a:pPr algn="ctr">
              <a:buFontTx/>
              <a:buNone/>
            </a:pPr>
            <a:r>
              <a:rPr lang="en-US" altLang="en-US" sz="4000"/>
              <a:t>Treading the pathway of joyful obedience,</a:t>
            </a:r>
          </a:p>
          <a:p>
            <a:pPr algn="ctr">
              <a:buFontTx/>
              <a:buNone/>
            </a:pPr>
            <a:r>
              <a:rPr lang="en-US" altLang="en-US" sz="4000"/>
              <a:t>Lord, see me ready thy servant to be.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D47845FB-0F71-5B74-4CCA-B76D67EDCDB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16050" y="1628775"/>
            <a:ext cx="8926513" cy="4321175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altLang="en-US"/>
              <a:t>Chorus:</a:t>
            </a:r>
          </a:p>
          <a:p>
            <a:pPr algn="ctr">
              <a:buFontTx/>
              <a:buNone/>
            </a:pPr>
            <a:r>
              <a:rPr lang="en-US" altLang="en-US" sz="4000"/>
              <a:t>Into thy hands, Lord, take me and mould me,</a:t>
            </a:r>
          </a:p>
          <a:p>
            <a:pPr algn="ctr">
              <a:buFontTx/>
              <a:buNone/>
            </a:pPr>
            <a:r>
              <a:rPr lang="en-US" altLang="en-US" sz="4000"/>
              <a:t>E’en as the potter handles the clay;</a:t>
            </a:r>
          </a:p>
          <a:p>
            <a:pPr algn="ctr">
              <a:buFontTx/>
              <a:buNone/>
            </a:pPr>
            <a:r>
              <a:rPr lang="en-US" altLang="en-US" sz="4000"/>
              <a:t>Make me a vessel fit for thy service;</a:t>
            </a:r>
          </a:p>
          <a:p>
            <a:pPr algn="ctr">
              <a:buFontTx/>
              <a:buNone/>
            </a:pPr>
            <a:r>
              <a:rPr lang="en-US" altLang="en-US" sz="4000"/>
              <a:t>Cleanse me and fill me, and use me today.</a:t>
            </a:r>
          </a:p>
          <a:p>
            <a:pPr algn="ctr">
              <a:buFontTx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13D4ACBA-6A72-FF2F-E86C-9A9FA087514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43025" y="1125538"/>
            <a:ext cx="9648825" cy="381635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altLang="en-US"/>
              <a:t>Verse 3.</a:t>
            </a:r>
          </a:p>
          <a:p>
            <a:pPr algn="ctr">
              <a:buFontTx/>
              <a:buNone/>
            </a:pPr>
            <a:r>
              <a:rPr lang="en-US" altLang="en-US" sz="4000"/>
              <a:t>Not in my own strength can I accomplish</a:t>
            </a:r>
          </a:p>
          <a:p>
            <a:pPr algn="ctr">
              <a:buFontTx/>
              <a:buNone/>
            </a:pPr>
            <a:r>
              <a:rPr lang="en-US" altLang="en-US" sz="4000"/>
              <a:t>All thou art planning for me, day by day;</a:t>
            </a:r>
          </a:p>
          <a:p>
            <a:pPr algn="ctr">
              <a:buFontTx/>
              <a:buNone/>
            </a:pPr>
            <a:r>
              <a:rPr lang="en-US" altLang="en-US" sz="4000"/>
              <a:t>Owning the limit of human endeavour,</a:t>
            </a:r>
          </a:p>
          <a:p>
            <a:pPr algn="ctr">
              <a:buFontTx/>
              <a:buNone/>
            </a:pPr>
            <a:r>
              <a:rPr lang="en-US" altLang="en-US" sz="4000"/>
              <a:t>Humbly, I seek, Lord, the grace to obey.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ED0C7A2D-8A29-D23D-974B-393610B4C89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27125" y="1484313"/>
            <a:ext cx="9648825" cy="360045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altLang="en-US"/>
              <a:t>Chorus:</a:t>
            </a:r>
          </a:p>
          <a:p>
            <a:pPr algn="ctr">
              <a:buFontTx/>
              <a:buNone/>
            </a:pPr>
            <a:r>
              <a:rPr lang="en-US" altLang="en-US" sz="4000"/>
              <a:t>Into thy hands, Lord, take me and mould me,</a:t>
            </a:r>
          </a:p>
          <a:p>
            <a:pPr algn="ctr">
              <a:buFontTx/>
              <a:buNone/>
            </a:pPr>
            <a:r>
              <a:rPr lang="en-US" altLang="en-US" sz="4000"/>
              <a:t>E’en as the potter handles the clay;</a:t>
            </a:r>
          </a:p>
          <a:p>
            <a:pPr algn="ctr">
              <a:buFontTx/>
              <a:buNone/>
            </a:pPr>
            <a:r>
              <a:rPr lang="en-US" altLang="en-US" sz="4000"/>
              <a:t>Make me a vessel fit for thy service;</a:t>
            </a:r>
          </a:p>
          <a:p>
            <a:pPr algn="ctr">
              <a:buFontTx/>
              <a:buNone/>
            </a:pPr>
            <a:r>
              <a:rPr lang="en-US" altLang="en-US" sz="4000"/>
              <a:t>Cleanse me and fill me, and use me today.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4E3A06A-A73C-0ADE-E1C0-AA83A57A0EE2}"/>
              </a:ext>
            </a:extLst>
          </p:cNvPr>
          <p:cNvSpPr/>
          <p:nvPr/>
        </p:nvSpPr>
        <p:spPr>
          <a:xfrm>
            <a:off x="334963" y="5661025"/>
            <a:ext cx="6096000" cy="900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3317802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Jessie Mountain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Salvationist Publishing &amp; Supplies Ltd. (Admin. by </a:t>
            </a:r>
            <a:r>
              <a:rPr lang="en-AU" sz="1050" dirty="0" err="1">
                <a:latin typeface="akagi_probook"/>
              </a:rPr>
              <a:t>CopyCare</a:t>
            </a:r>
            <a:r>
              <a:rPr lang="en-AU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287</Words>
  <Application>Microsoft Office PowerPoint</Application>
  <PresentationFormat>Widescreen</PresentationFormat>
  <Paragraphs>35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501.</dc:title>
  <dc:creator>Perth Fortress</dc:creator>
  <cp:lastModifiedBy>Narelle Wheaton</cp:lastModifiedBy>
  <cp:revision>5</cp:revision>
  <dcterms:created xsi:type="dcterms:W3CDTF">2000-02-04T09:09:15Z</dcterms:created>
  <dcterms:modified xsi:type="dcterms:W3CDTF">2023-08-10T07:00:42Z</dcterms:modified>
</cp:coreProperties>
</file>